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289" r:id="rId3"/>
    <p:sldId id="327" r:id="rId4"/>
    <p:sldId id="328" r:id="rId5"/>
    <p:sldId id="325" r:id="rId6"/>
    <p:sldId id="326" r:id="rId7"/>
    <p:sldId id="288" r:id="rId8"/>
    <p:sldId id="298" r:id="rId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branchisd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AUGUST 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50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</a:rPr>
              <a:t>Summer is almost over and hopefully the heat advisories are too.  School will soon be back in session, so be aware of buses and children in the school zones.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i="1" u="sng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always we are here if you need us!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1" dirty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AUGUST 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72139"/>
              </p:ext>
            </p:extLst>
          </p:nvPr>
        </p:nvGraphicFramePr>
        <p:xfrm>
          <a:off x="276942" y="737664"/>
          <a:ext cx="7308421" cy="11846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948050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422217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3938154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87848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5968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D0DB3"/>
                          </a:solidFill>
                        </a:rPr>
                        <a:t>08-15-2024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D0DB3"/>
                          </a:solidFill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D0DB3"/>
                          </a:solidFill>
                        </a:rPr>
                        <a:t>FIRST DAY OF 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3064" y="3377045"/>
            <a:ext cx="95492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Helpful Links to Spring Branch Independent School District: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SBISD Website: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https://www.springbranchisd.com/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SBISD Link to Printable Academic Calendar for 2023-2024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 https://www.springbranchisd.com/about/calendars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1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pic>
        <p:nvPicPr>
          <p:cNvPr id="3" name="Picture 2" descr="A black car with yellow text">
            <a:extLst>
              <a:ext uri="{FF2B5EF4-FFF2-40B4-BE49-F238E27FC236}">
                <a16:creationId xmlns:a16="http://schemas.microsoft.com/office/drawing/2014/main" id="{1A1F281F-2F92-C6B0-11B7-0BA5BD3C4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3" y="452487"/>
            <a:ext cx="5972991" cy="58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213359" y="22715"/>
            <a:ext cx="9343095" cy="74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Summer Safety Tips: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B6C2A-4E82-E6A6-5913-7896534FE4F3}"/>
              </a:ext>
            </a:extLst>
          </p:cNvPr>
          <p:cNvSpPr txBox="1"/>
          <p:nvPr/>
        </p:nvSpPr>
        <p:spPr>
          <a:xfrm>
            <a:off x="213359" y="940029"/>
            <a:ext cx="9631763" cy="546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Heat-Related Emergencies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Always, make sure you “Look Before They Lock”. Do not leave children, senior citizens, or pets unattended in a vehicle.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conducting outdoor activities and feeling thirsty, drink plenty of water and electrolyte-replacement beverages.  Avoid beverages or food sources with caffeine, alcohol, or large amounts of sugar because these can result in the loss of body fluid.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popular sodas contain high levels of sugar and should be avoided when conducting a strenuous activity. Avoid drinking alcohol the evening before conducting strenuous exercise.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outdoor work or exercise in the early morning or evening when it is cooler.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wide-brimmed, loose-fitting hat that allows ventilation helps prevent sunburn and heat-related emergencies. Sunscreen also helps protect injury from the sun's rays and reduces the risk of sunburn.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Wear lightweight, light-colored, loose-fitting clothing that permits the evaporation of perspiration.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Heat-Related Medical Emergencies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of your symptoms as well as those around you. You and your family and friends may not realize they are becoming overheated.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cramps – Stop all activity, go to a cooler area, drink clear juice or a sport drink, and rest for a few hours until the cramps subside. Seek medical attention for heat cramps if they do not subside in one hour.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Exhaustion – Signs include profuse sweating, paleness, muscle cramps, weakness, dizziness, headache, nausea or vomiting, a weak-but-rapid pulse, and fainting. The skin may be cool and moist. If heat exhaustion is untreated, it may progress to heat stroke.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Stroke – Heat stroke occurs when the body’s temperature rises rapidly, the sweating system fails, and the body is unable to cool down. Body temperature may rise to 106°F or higher within 10 to 15 minutes. Heat stroke can cause death or permanent disability if emergency treatment is not given. Symptoms include an extremely high body temperature (above 103°F, orally), red, hot, and dry skin (no sweating), rapid and strong pulse, throbbing headache, dizziness, nausea, confusion, and unconsciousness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138108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665" y="369329"/>
            <a:ext cx="260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KEEP IN MIND: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1015660"/>
            <a:ext cx="8880764" cy="54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07/01/24 THRU 07/31/24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186619"/>
              </p:ext>
            </p:extLst>
          </p:nvPr>
        </p:nvGraphicFramePr>
        <p:xfrm>
          <a:off x="1189837" y="1085875"/>
          <a:ext cx="4409686" cy="51537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66272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2660074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1083340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3414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</a:t>
                      </a:r>
                      <a:r>
                        <a:rPr lang="en-US" sz="1400" baseline="0" dirty="0"/>
                        <a:t> OF CALLS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911 HANG UP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ACCIDENT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ACCIDENT – FSGI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1416644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AMBULANCE CALL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6638050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CHECK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50646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DEBRIS IN ROADWAY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980817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 CALL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964418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LEAK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266674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CHECK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03975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41467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LOUD NOISE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7127685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DOOR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2709989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PARKING VIOLATION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652800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RELATIONS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720625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8987664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ASSIGNMENT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7170155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STALLED VEHICLE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6355107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ACTIVITY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442767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PERSON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3940528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SUSPICIOUS VEHICLE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0549939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CONTROL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696563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STOP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0453341"/>
                  </a:ext>
                </a:extLst>
              </a:tr>
              <a:tr h="16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VEHICLE CHECK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408521"/>
                  </a:ext>
                </a:extLst>
              </a:tr>
              <a:tr h="283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VIOLATION OF CITY ORDINANCE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659276"/>
                  </a:ext>
                </a:extLst>
              </a:tr>
              <a:tr h="283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98340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13201</TotalTime>
  <Words>936</Words>
  <Application>Microsoft Office PowerPoint</Application>
  <PresentationFormat>Widescreen</PresentationFormat>
  <Paragraphs>175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Agency FB</vt:lpstr>
      <vt:lpstr>Arial</vt:lpstr>
      <vt:lpstr>Bahnschrift SemiCondensed</vt:lpstr>
      <vt:lpstr>Britannic Bold</vt:lpstr>
      <vt:lpstr>Calibri</vt:lpstr>
      <vt:lpstr>Calibri Light</vt:lpstr>
      <vt:lpstr>Impact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Deborah A. Gonzalez</cp:lastModifiedBy>
  <cp:revision>133</cp:revision>
  <cp:lastPrinted>2022-08-01T09:19:45Z</cp:lastPrinted>
  <dcterms:created xsi:type="dcterms:W3CDTF">2022-04-29T05:53:13Z</dcterms:created>
  <dcterms:modified xsi:type="dcterms:W3CDTF">2024-08-01T16:49:50Z</dcterms:modified>
</cp:coreProperties>
</file>